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75" r:id="rId3"/>
    <p:sldId id="257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/>
  </p:normalViewPr>
  <p:slideViewPr>
    <p:cSldViewPr>
      <p:cViewPr varScale="1">
        <p:scale>
          <a:sx n="87" d="100"/>
          <a:sy n="87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1ECD6-B8E2-458F-8C25-83F72A13629E}" type="datetimeFigureOut">
              <a:rPr lang="es-MX" smtClean="0"/>
              <a:pPr/>
              <a:t>24/08/2010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6E65C-A86D-4BC8-A215-3381B8C774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0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Modulo Mercancías</a:t>
            </a:r>
            <a:endParaRPr lang="es-C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Administración de Mercancía</a:t>
            </a:r>
            <a:br>
              <a:rPr lang="es-ES_tradnl" dirty="0" smtClean="0"/>
            </a:br>
            <a:r>
              <a:rPr lang="es-ES_tradnl" dirty="0" smtClean="0"/>
              <a:t>(Agregar relación catálogo ONU)</a:t>
            </a:r>
            <a:endParaRPr lang="en-US" dirty="0"/>
          </a:p>
        </p:txBody>
      </p:sp>
      <p:pic>
        <p:nvPicPr>
          <p:cNvPr id="8198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493119"/>
            <a:ext cx="8229600" cy="27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Administración de Mercancía</a:t>
            </a:r>
            <a:br>
              <a:rPr lang="es-ES_tradnl" dirty="0" smtClean="0"/>
            </a:br>
            <a:r>
              <a:rPr lang="es-ES_tradnl" dirty="0" smtClean="0"/>
              <a:t>(Agregar relación catálogo ONU)</a:t>
            </a:r>
            <a:endParaRPr lang="en-US" dirty="0"/>
          </a:p>
        </p:txBody>
      </p:sp>
      <p:pic>
        <p:nvPicPr>
          <p:cNvPr id="922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1962" y="2492375"/>
            <a:ext cx="8220075" cy="274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Administración de Mercancía</a:t>
            </a:r>
            <a:br>
              <a:rPr lang="es-ES_tradnl" dirty="0" smtClean="0"/>
            </a:br>
            <a:r>
              <a:rPr lang="es-ES_tradnl" dirty="0" smtClean="0"/>
              <a:t>(Agregar </a:t>
            </a:r>
            <a:r>
              <a:rPr lang="es-ES_tradnl" dirty="0" smtClean="0"/>
              <a:t>precio ofrecido)</a:t>
            </a:r>
            <a:endParaRPr lang="en-US" dirty="0"/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8171" y="2135188"/>
            <a:ext cx="8227658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Administración de Mercancía</a:t>
            </a:r>
            <a:br>
              <a:rPr lang="es-ES_tradnl" dirty="0" smtClean="0"/>
            </a:br>
            <a:r>
              <a:rPr lang="es-ES_tradnl" dirty="0" smtClean="0"/>
              <a:t>(Agregar precio ofrecido)</a:t>
            </a:r>
            <a:endParaRPr lang="en-US" dirty="0"/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38188" y="1935163"/>
            <a:ext cx="7667625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Administración de Mercancía</a:t>
            </a:r>
            <a:br>
              <a:rPr lang="es-ES_tradnl" dirty="0" smtClean="0"/>
            </a:br>
            <a:r>
              <a:rPr lang="es-ES_tradnl" dirty="0" smtClean="0"/>
              <a:t>(Eliminar precio </a:t>
            </a:r>
            <a:r>
              <a:rPr lang="es-ES_tradnl" dirty="0" smtClean="0"/>
              <a:t>ofrecido)</a:t>
            </a:r>
            <a:endParaRPr lang="en-US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2487" y="2039144"/>
            <a:ext cx="7439025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Modulo de </a:t>
            </a:r>
            <a:r>
              <a:rPr lang="en-US" dirty="0" smtClean="0"/>
              <a:t>Mercancías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Administración Mercancías</a:t>
            </a:r>
          </a:p>
          <a:p>
            <a:pPr lvl="1"/>
            <a:r>
              <a:rPr lang="es-ES_tradnl" dirty="0" smtClean="0"/>
              <a:t>Agregar nueva mercancía</a:t>
            </a:r>
          </a:p>
          <a:p>
            <a:pPr lvl="1"/>
            <a:r>
              <a:rPr lang="es-ES_tradnl" dirty="0" smtClean="0"/>
              <a:t>Editar mercancía</a:t>
            </a:r>
          </a:p>
          <a:p>
            <a:pPr lvl="1"/>
            <a:r>
              <a:rPr lang="es-ES_tradnl" dirty="0" smtClean="0"/>
              <a:t>Eliminar mercancía</a:t>
            </a:r>
          </a:p>
          <a:p>
            <a:pPr lvl="1"/>
            <a:r>
              <a:rPr lang="es-ES_tradnl" dirty="0" smtClean="0"/>
              <a:t>Agregar y eliminar enlaces</a:t>
            </a:r>
            <a:endParaRPr lang="es-ES_tradnl" dirty="0" smtClean="0"/>
          </a:p>
          <a:p>
            <a:pPr lvl="1"/>
            <a:r>
              <a:rPr lang="es-ES_tradnl" dirty="0" smtClean="0"/>
              <a:t>Agregar y Eliminar relación Catálogo ONU</a:t>
            </a:r>
          </a:p>
          <a:p>
            <a:pPr lvl="1"/>
            <a:r>
              <a:rPr lang="es-ES_tradnl" dirty="0" smtClean="0"/>
              <a:t>Agregar y Eliminar precios ofrecidos</a:t>
            </a:r>
            <a:endParaRPr lang="es-ES_tradnl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Administración de Mercancías</a:t>
            </a:r>
            <a:br>
              <a:rPr lang="es-CR" dirty="0" smtClean="0"/>
            </a:br>
            <a:r>
              <a:rPr lang="es-CR" dirty="0" smtClean="0"/>
              <a:t>(Agregar nueva mercancía)</a:t>
            </a:r>
            <a:endParaRPr lang="es-CR" dirty="0"/>
          </a:p>
        </p:txBody>
      </p:sp>
      <p:pic>
        <p:nvPicPr>
          <p:cNvPr id="1034" name="Picture 10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133475" y="2299412"/>
            <a:ext cx="7029450" cy="1941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Administración de Mercancías</a:t>
            </a:r>
            <a:br>
              <a:rPr lang="es-CR" dirty="0" smtClean="0"/>
            </a:br>
            <a:r>
              <a:rPr lang="es-CR" dirty="0" smtClean="0"/>
              <a:t>(Agregar nueva mercancía)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962400"/>
            <a:ext cx="6619876" cy="1864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51164" y="1600200"/>
            <a:ext cx="8041673" cy="434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Administración de Mercancías</a:t>
            </a:r>
            <a:br>
              <a:rPr lang="es-CR" dirty="0" smtClean="0"/>
            </a:br>
            <a:r>
              <a:rPr lang="es-CR" dirty="0" smtClean="0"/>
              <a:t>(Editar mercancía</a:t>
            </a:r>
            <a:r>
              <a:rPr lang="es-CR" dirty="0" smtClean="0"/>
              <a:t>)</a:t>
            </a:r>
            <a:endParaRPr lang="en-US" dirty="0"/>
          </a:p>
        </p:txBody>
      </p:sp>
      <p:pic>
        <p:nvPicPr>
          <p:cNvPr id="307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3791" y="1641475"/>
            <a:ext cx="6396418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Administración de Mercancías</a:t>
            </a:r>
            <a:br>
              <a:rPr lang="es-CR" dirty="0" smtClean="0"/>
            </a:br>
            <a:r>
              <a:rPr lang="es-CR" dirty="0" smtClean="0"/>
              <a:t>(Editar </a:t>
            </a:r>
            <a:r>
              <a:rPr lang="es-CR" dirty="0" smtClean="0"/>
              <a:t>mercancía</a:t>
            </a:r>
            <a:r>
              <a:rPr lang="es-CR" dirty="0" smtClean="0"/>
              <a:t>)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1600200" y="4191000"/>
            <a:ext cx="2362200" cy="609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Tab de Información del Proveedor</a:t>
            </a:r>
            <a:endParaRPr lang="en-US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89000" y="1862620"/>
            <a:ext cx="7366000" cy="4001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Administración de Mercancías</a:t>
            </a:r>
            <a:br>
              <a:rPr lang="es-CR" dirty="0" smtClean="0"/>
            </a:br>
            <a:r>
              <a:rPr lang="es-CR" dirty="0" smtClean="0"/>
              <a:t>(Eliminar mercancía</a:t>
            </a:r>
            <a:r>
              <a:rPr lang="es-CR" dirty="0" smtClean="0"/>
              <a:t>)</a:t>
            </a:r>
            <a:endParaRPr lang="en-US" dirty="0"/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981200"/>
            <a:ext cx="6775450" cy="2367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Administración de Mercancía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(Agregar enlace)</a:t>
            </a:r>
            <a:endParaRPr lang="en-US" dirty="0"/>
          </a:p>
        </p:txBody>
      </p:sp>
      <p:pic>
        <p:nvPicPr>
          <p:cNvPr id="615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64025" y="1600200"/>
            <a:ext cx="741594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Administración de Mercancía</a:t>
            </a:r>
            <a:br>
              <a:rPr lang="es-ES_tradnl" dirty="0" smtClean="0"/>
            </a:br>
            <a:r>
              <a:rPr lang="es-ES_tradnl" dirty="0" smtClean="0"/>
              <a:t>(Eliminar enlace</a:t>
            </a:r>
            <a:r>
              <a:rPr lang="es-ES_tradnl" dirty="0" smtClean="0"/>
              <a:t>)</a:t>
            </a:r>
            <a:endParaRPr lang="en-US" dirty="0"/>
          </a:p>
        </p:txBody>
      </p:sp>
      <p:pic>
        <p:nvPicPr>
          <p:cNvPr id="717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1263" y="2133793"/>
            <a:ext cx="6721475" cy="223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Compra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TemaComprared</Template>
  <TotalTime>1682</TotalTime>
  <Words>73</Words>
  <Application>Microsoft Office PowerPoint</Application>
  <PresentationFormat>Presentación en pantalla (4:3)</PresentationFormat>
  <Paragraphs>25</Paragraphs>
  <Slides>14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TemaComprared</vt:lpstr>
      <vt:lpstr>Modulo Mercancías</vt:lpstr>
      <vt:lpstr>Modulo de Mercancías</vt:lpstr>
      <vt:lpstr>Administración de Mercancías (Agregar nueva mercancía)</vt:lpstr>
      <vt:lpstr>Administración de Mercancías (Agregar nueva mercancía)</vt:lpstr>
      <vt:lpstr>Administración de Mercancías (Editar mercancía)</vt:lpstr>
      <vt:lpstr>Administración de Mercancías (Editar mercancía)</vt:lpstr>
      <vt:lpstr>Administración de Mercancías (Eliminar mercancía)</vt:lpstr>
      <vt:lpstr>Administración de Mercancía (Agregar enlace)</vt:lpstr>
      <vt:lpstr>Administración de Mercancía (Eliminar enlace)</vt:lpstr>
      <vt:lpstr>Administración de Mercancía (Agregar relación catálogo ONU)</vt:lpstr>
      <vt:lpstr>Administración de Mercancía (Agregar relación catálogo ONU)</vt:lpstr>
      <vt:lpstr>Administración de Mercancía (Agregar precio ofrecido)</vt:lpstr>
      <vt:lpstr>Administración de Mercancía (Agregar precio ofrecido)</vt:lpstr>
      <vt:lpstr>Administración de Mercancía (Eliminar precio ofrecido)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billy</dc:creator>
  <cp:lastModifiedBy>g.pereyra</cp:lastModifiedBy>
  <cp:revision>182</cp:revision>
  <dcterms:created xsi:type="dcterms:W3CDTF">2010-05-17T01:50:25Z</dcterms:created>
  <dcterms:modified xsi:type="dcterms:W3CDTF">2010-08-25T15:17:24Z</dcterms:modified>
</cp:coreProperties>
</file>